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13004800" cy="9753600"/>
  <p:defaultTextStyle>
    <a:defPPr>
      <a:defRPr lang="de-DE"/>
    </a:defPPr>
    <a:lvl1pPr marL="0" algn="l" defTabSz="324703" rtl="0" eaLnBrk="1" latinLnBrk="0" hangingPunct="1">
      <a:defRPr sz="1278" kern="1200">
        <a:solidFill>
          <a:schemeClr val="tx1"/>
        </a:solidFill>
        <a:latin typeface="+mn-lt"/>
        <a:ea typeface="+mn-ea"/>
        <a:cs typeface="+mn-cs"/>
      </a:defRPr>
    </a:lvl1pPr>
    <a:lvl2pPr marL="324703" algn="l" defTabSz="324703" rtl="0" eaLnBrk="1" latinLnBrk="0" hangingPunct="1">
      <a:defRPr sz="1278" kern="1200">
        <a:solidFill>
          <a:schemeClr val="tx1"/>
        </a:solidFill>
        <a:latin typeface="+mn-lt"/>
        <a:ea typeface="+mn-ea"/>
        <a:cs typeface="+mn-cs"/>
      </a:defRPr>
    </a:lvl2pPr>
    <a:lvl3pPr marL="649407" algn="l" defTabSz="324703" rtl="0" eaLnBrk="1" latinLnBrk="0" hangingPunct="1">
      <a:defRPr sz="1278" kern="1200">
        <a:solidFill>
          <a:schemeClr val="tx1"/>
        </a:solidFill>
        <a:latin typeface="+mn-lt"/>
        <a:ea typeface="+mn-ea"/>
        <a:cs typeface="+mn-cs"/>
      </a:defRPr>
    </a:lvl3pPr>
    <a:lvl4pPr marL="974110" algn="l" defTabSz="324703" rtl="0" eaLnBrk="1" latinLnBrk="0" hangingPunct="1">
      <a:defRPr sz="1278" kern="1200">
        <a:solidFill>
          <a:schemeClr val="tx1"/>
        </a:solidFill>
        <a:latin typeface="+mn-lt"/>
        <a:ea typeface="+mn-ea"/>
        <a:cs typeface="+mn-cs"/>
      </a:defRPr>
    </a:lvl4pPr>
    <a:lvl5pPr marL="1298814" algn="l" defTabSz="324703" rtl="0" eaLnBrk="1" latinLnBrk="0" hangingPunct="1">
      <a:defRPr sz="1278" kern="1200">
        <a:solidFill>
          <a:schemeClr val="tx1"/>
        </a:solidFill>
        <a:latin typeface="+mn-lt"/>
        <a:ea typeface="+mn-ea"/>
        <a:cs typeface="+mn-cs"/>
      </a:defRPr>
    </a:lvl5pPr>
    <a:lvl6pPr marL="1623517" algn="l" defTabSz="324703" rtl="0" eaLnBrk="1" latinLnBrk="0" hangingPunct="1">
      <a:defRPr sz="1278" kern="1200">
        <a:solidFill>
          <a:schemeClr val="tx1"/>
        </a:solidFill>
        <a:latin typeface="+mn-lt"/>
        <a:ea typeface="+mn-ea"/>
        <a:cs typeface="+mn-cs"/>
      </a:defRPr>
    </a:lvl6pPr>
    <a:lvl7pPr marL="1948221" algn="l" defTabSz="324703" rtl="0" eaLnBrk="1" latinLnBrk="0" hangingPunct="1">
      <a:defRPr sz="1278" kern="1200">
        <a:solidFill>
          <a:schemeClr val="tx1"/>
        </a:solidFill>
        <a:latin typeface="+mn-lt"/>
        <a:ea typeface="+mn-ea"/>
        <a:cs typeface="+mn-cs"/>
      </a:defRPr>
    </a:lvl7pPr>
    <a:lvl8pPr marL="2272924" algn="l" defTabSz="324703" rtl="0" eaLnBrk="1" latinLnBrk="0" hangingPunct="1">
      <a:defRPr sz="1278" kern="1200">
        <a:solidFill>
          <a:schemeClr val="tx1"/>
        </a:solidFill>
        <a:latin typeface="+mn-lt"/>
        <a:ea typeface="+mn-ea"/>
        <a:cs typeface="+mn-cs"/>
      </a:defRPr>
    </a:lvl8pPr>
    <a:lvl9pPr marL="2597628" algn="l" defTabSz="324703" rtl="0" eaLnBrk="1" latinLnBrk="0" hangingPunct="1">
      <a:defRPr sz="127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2" userDrawn="1">
          <p15:clr>
            <a:srgbClr val="A4A3A4"/>
          </p15:clr>
        </p15:guide>
        <p15:guide id="2" pos="51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96D4"/>
    <a:srgbClr val="1F497D"/>
    <a:srgbClr val="F5F4F0"/>
    <a:srgbClr val="F4F2EA"/>
    <a:srgbClr val="4F334E"/>
    <a:srgbClr val="8390FF"/>
    <a:srgbClr val="948B6C"/>
    <a:srgbClr val="FBC1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41" autoAdjust="0"/>
    <p:restoredTop sz="94689" autoAdjust="0"/>
  </p:normalViewPr>
  <p:slideViewPr>
    <p:cSldViewPr>
      <p:cViewPr varScale="1">
        <p:scale>
          <a:sx n="108" d="100"/>
          <a:sy n="108" d="100"/>
        </p:scale>
        <p:origin x="1872" y="102"/>
      </p:cViewPr>
      <p:guideLst>
        <p:guide orient="horz" pos="202"/>
        <p:guide pos="51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7366000" y="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DDC49-609A-3B44-A1C6-133788245302}" type="datetime1">
              <a:rPr lang="de-DE" smtClean="0"/>
              <a:pPr/>
              <a:t>26.04.2022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26465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7366000" y="926465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7525CF-7212-804E-9855-29706471529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645022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7366000" y="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C661A5-9AB9-1949-9B9A-C46C190AE8BF}" type="datetime1">
              <a:rPr lang="de-DE" smtClean="0"/>
              <a:pPr/>
              <a:t>26.04.2022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0" y="731838"/>
            <a:ext cx="4876800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1300163" y="4632325"/>
            <a:ext cx="10404475" cy="4389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26465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7366000" y="926465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4A433B-D369-FE47-BCB2-D5C24AAD91F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87222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324703" rtl="0" eaLnBrk="1" latinLnBrk="0" hangingPunct="1">
      <a:defRPr sz="852" kern="1200">
        <a:solidFill>
          <a:schemeClr val="tx1"/>
        </a:solidFill>
        <a:latin typeface="+mn-lt"/>
        <a:ea typeface="+mn-ea"/>
        <a:cs typeface="+mn-cs"/>
      </a:defRPr>
    </a:lvl1pPr>
    <a:lvl2pPr marL="324703" algn="l" defTabSz="324703" rtl="0" eaLnBrk="1" latinLnBrk="0" hangingPunct="1">
      <a:defRPr sz="852" kern="1200">
        <a:solidFill>
          <a:schemeClr val="tx1"/>
        </a:solidFill>
        <a:latin typeface="+mn-lt"/>
        <a:ea typeface="+mn-ea"/>
        <a:cs typeface="+mn-cs"/>
      </a:defRPr>
    </a:lvl2pPr>
    <a:lvl3pPr marL="649407" algn="l" defTabSz="324703" rtl="0" eaLnBrk="1" latinLnBrk="0" hangingPunct="1">
      <a:defRPr sz="852" kern="1200">
        <a:solidFill>
          <a:schemeClr val="tx1"/>
        </a:solidFill>
        <a:latin typeface="+mn-lt"/>
        <a:ea typeface="+mn-ea"/>
        <a:cs typeface="+mn-cs"/>
      </a:defRPr>
    </a:lvl3pPr>
    <a:lvl4pPr marL="974110" algn="l" defTabSz="324703" rtl="0" eaLnBrk="1" latinLnBrk="0" hangingPunct="1">
      <a:defRPr sz="852" kern="1200">
        <a:solidFill>
          <a:schemeClr val="tx1"/>
        </a:solidFill>
        <a:latin typeface="+mn-lt"/>
        <a:ea typeface="+mn-ea"/>
        <a:cs typeface="+mn-cs"/>
      </a:defRPr>
    </a:lvl4pPr>
    <a:lvl5pPr marL="1298814" algn="l" defTabSz="324703" rtl="0" eaLnBrk="1" latinLnBrk="0" hangingPunct="1">
      <a:defRPr sz="852" kern="1200">
        <a:solidFill>
          <a:schemeClr val="tx1"/>
        </a:solidFill>
        <a:latin typeface="+mn-lt"/>
        <a:ea typeface="+mn-ea"/>
        <a:cs typeface="+mn-cs"/>
      </a:defRPr>
    </a:lvl5pPr>
    <a:lvl6pPr marL="1623517" algn="l" defTabSz="324703" rtl="0" eaLnBrk="1" latinLnBrk="0" hangingPunct="1">
      <a:defRPr sz="852" kern="1200">
        <a:solidFill>
          <a:schemeClr val="tx1"/>
        </a:solidFill>
        <a:latin typeface="+mn-lt"/>
        <a:ea typeface="+mn-ea"/>
        <a:cs typeface="+mn-cs"/>
      </a:defRPr>
    </a:lvl6pPr>
    <a:lvl7pPr marL="1948221" algn="l" defTabSz="324703" rtl="0" eaLnBrk="1" latinLnBrk="0" hangingPunct="1">
      <a:defRPr sz="852" kern="1200">
        <a:solidFill>
          <a:schemeClr val="tx1"/>
        </a:solidFill>
        <a:latin typeface="+mn-lt"/>
        <a:ea typeface="+mn-ea"/>
        <a:cs typeface="+mn-cs"/>
      </a:defRPr>
    </a:lvl7pPr>
    <a:lvl8pPr marL="2272924" algn="l" defTabSz="324703" rtl="0" eaLnBrk="1" latinLnBrk="0" hangingPunct="1">
      <a:defRPr sz="852" kern="1200">
        <a:solidFill>
          <a:schemeClr val="tx1"/>
        </a:solidFill>
        <a:latin typeface="+mn-lt"/>
        <a:ea typeface="+mn-ea"/>
        <a:cs typeface="+mn-cs"/>
      </a:defRPr>
    </a:lvl8pPr>
    <a:lvl9pPr marL="2597628" algn="l" defTabSz="324703" rtl="0" eaLnBrk="1" latinLnBrk="0" hangingPunct="1">
      <a:defRPr sz="85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object 2"/>
          <p:cNvSpPr/>
          <p:nvPr userDrawn="1"/>
        </p:nvSpPr>
        <p:spPr>
          <a:xfrm>
            <a:off x="0" y="6375797"/>
            <a:ext cx="9144000" cy="482203"/>
          </a:xfrm>
          <a:custGeom>
            <a:avLst/>
            <a:gdLst/>
            <a:ahLst/>
            <a:cxnLst/>
            <a:rect l="l" t="t" r="r" b="b"/>
            <a:pathLst>
              <a:path w="13004800" h="6896100">
                <a:moveTo>
                  <a:pt x="0" y="6896100"/>
                </a:moveTo>
                <a:lnTo>
                  <a:pt x="13004800" y="6896100"/>
                </a:lnTo>
                <a:lnTo>
                  <a:pt x="13004800" y="0"/>
                </a:lnTo>
                <a:lnTo>
                  <a:pt x="0" y="0"/>
                </a:lnTo>
                <a:lnTo>
                  <a:pt x="0" y="68961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>
            <a:endParaRPr sz="878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60797" y="4071939"/>
            <a:ext cx="6400800" cy="253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defTabSz="797126">
              <a:buFont typeface="Times New Roman" charset="0"/>
              <a:buNone/>
              <a:defRPr sz="1800">
                <a:solidFill>
                  <a:schemeClr val="accent6"/>
                </a:solidFill>
                <a:latin typeface="+mj-lt"/>
              </a:defRPr>
            </a:lvl1pPr>
          </a:lstStyle>
          <a:p>
            <a:pPr defTabSz="815975">
              <a:buFont typeface="Times New Roman" charset="0"/>
              <a:buNone/>
            </a:pPr>
            <a:endParaRPr lang="en-US" sz="1648" dirty="0">
              <a:solidFill>
                <a:schemeClr val="bg1">
                  <a:lumMod val="50000"/>
                </a:schemeClr>
              </a:solidFill>
              <a:latin typeface="+mj-lt"/>
              <a:ea typeface="Geneva" charset="0"/>
              <a:cs typeface="Geneva" charset="0"/>
            </a:endParaRPr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1732359" y="6502956"/>
            <a:ext cx="6054328" cy="19431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031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Göttingen Campus</a:t>
            </a:r>
          </a:p>
        </p:txBody>
      </p:sp>
      <p:sp>
        <p:nvSpPr>
          <p:cNvPr id="9" name="Holder 5"/>
          <p:cNvSpPr>
            <a:spLocks noGrp="1"/>
          </p:cNvSpPr>
          <p:nvPr>
            <p:ph type="dt" sz="half" idx="2"/>
          </p:nvPr>
        </p:nvSpPr>
        <p:spPr>
          <a:xfrm>
            <a:off x="218599" y="6500812"/>
            <a:ext cx="1031558" cy="19645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0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FC1A0-EAC7-FF46-B484-6832FF4081D7}" type="datetime1">
              <a:rPr lang="de-DE" smtClean="0"/>
              <a:pPr/>
              <a:t>26.04.2022</a:t>
            </a:fld>
            <a:endParaRPr lang="en-US" dirty="0"/>
          </a:p>
        </p:txBody>
      </p:sp>
      <p:sp>
        <p:nvSpPr>
          <p:cNvPr id="10" name="Holder 6"/>
          <p:cNvSpPr>
            <a:spLocks noGrp="1"/>
          </p:cNvSpPr>
          <p:nvPr>
            <p:ph type="sldNum" sz="quarter" idx="10"/>
          </p:nvPr>
        </p:nvSpPr>
        <p:spPr>
          <a:xfrm>
            <a:off x="8322470" y="6526032"/>
            <a:ext cx="602933" cy="1712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0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Titel 14"/>
          <p:cNvSpPr>
            <a:spLocks noGrp="1"/>
          </p:cNvSpPr>
          <p:nvPr>
            <p:ph type="title"/>
          </p:nvPr>
        </p:nvSpPr>
        <p:spPr>
          <a:xfrm>
            <a:off x="636683" y="3268266"/>
            <a:ext cx="7623279" cy="649216"/>
          </a:xfrm>
        </p:spPr>
        <p:txBody>
          <a:bodyPr vert="horz"/>
          <a:lstStyle>
            <a:lvl1pPr>
              <a:defRPr sz="4122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74" name="Holder 3"/>
          <p:cNvSpPr>
            <a:spLocks noGrp="1"/>
          </p:cNvSpPr>
          <p:nvPr>
            <p:ph type="body" idx="1"/>
          </p:nvPr>
        </p:nvSpPr>
        <p:spPr>
          <a:xfrm>
            <a:off x="660797" y="2946797"/>
            <a:ext cx="5786438" cy="259687"/>
          </a:xfrm>
        </p:spPr>
        <p:txBody>
          <a:bodyPr lIns="0" tIns="0" rIns="0" bIns="0"/>
          <a:lstStyle>
            <a:lvl1pPr>
              <a:defRPr sz="1648" b="0" i="0" cap="small">
                <a:solidFill>
                  <a:schemeClr val="accent6"/>
                </a:solidFill>
                <a:latin typeface="+mj-lt"/>
                <a:cs typeface="DINPro"/>
              </a:defRPr>
            </a:lvl1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object 2"/>
          <p:cNvSpPr/>
          <p:nvPr userDrawn="1"/>
        </p:nvSpPr>
        <p:spPr>
          <a:xfrm>
            <a:off x="0" y="6375797"/>
            <a:ext cx="9144000" cy="482203"/>
          </a:xfrm>
          <a:custGeom>
            <a:avLst/>
            <a:gdLst/>
            <a:ahLst/>
            <a:cxnLst/>
            <a:rect l="l" t="t" r="r" b="b"/>
            <a:pathLst>
              <a:path w="13004800" h="6896100">
                <a:moveTo>
                  <a:pt x="0" y="6896100"/>
                </a:moveTo>
                <a:lnTo>
                  <a:pt x="13004800" y="6896100"/>
                </a:lnTo>
                <a:lnTo>
                  <a:pt x="13004800" y="0"/>
                </a:lnTo>
                <a:lnTo>
                  <a:pt x="0" y="0"/>
                </a:lnTo>
                <a:lnTo>
                  <a:pt x="0" y="68961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>
            <a:endParaRPr sz="878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0798" y="1318347"/>
            <a:ext cx="7623279" cy="476092"/>
          </a:xfrm>
        </p:spPr>
        <p:txBody>
          <a:bodyPr lIns="0" tIns="0" rIns="0" bIns="0"/>
          <a:lstStyle>
            <a:lvl1pPr>
              <a:defRPr sz="3023" b="0" i="0">
                <a:solidFill>
                  <a:schemeClr val="bg2"/>
                </a:solidFill>
                <a:latin typeface="+mj-lt"/>
                <a:cs typeface="DINPro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96711" y="2102866"/>
            <a:ext cx="5786438" cy="307777"/>
          </a:xfrm>
        </p:spPr>
        <p:txBody>
          <a:bodyPr lIns="0" tIns="0" rIns="0" bIns="0"/>
          <a:lstStyle>
            <a:lvl1pPr>
              <a:defRPr sz="2000" b="0" i="0">
                <a:solidFill>
                  <a:schemeClr val="accent6"/>
                </a:solidFill>
                <a:latin typeface="+mj-lt"/>
                <a:cs typeface=""/>
              </a:defRPr>
            </a:lvl1pPr>
          </a:lstStyle>
          <a:p>
            <a:endParaRPr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1732359" y="6502956"/>
            <a:ext cx="6054328" cy="19431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031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Göttingen Campus</a:t>
            </a:r>
          </a:p>
        </p:txBody>
      </p:sp>
      <p:sp>
        <p:nvSpPr>
          <p:cNvPr id="9" name="Holder 5"/>
          <p:cNvSpPr>
            <a:spLocks noGrp="1"/>
          </p:cNvSpPr>
          <p:nvPr>
            <p:ph type="dt" sz="half" idx="2"/>
          </p:nvPr>
        </p:nvSpPr>
        <p:spPr>
          <a:xfrm>
            <a:off x="218599" y="6500812"/>
            <a:ext cx="1031558" cy="19645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0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5EF15-2C16-6A49-87B6-C5AFB945A04B}" type="datetime1">
              <a:rPr lang="de-DE" smtClean="0"/>
              <a:pPr/>
              <a:t>26.04.2022</a:t>
            </a:fld>
            <a:endParaRPr lang="en-US" dirty="0"/>
          </a:p>
        </p:txBody>
      </p:sp>
      <p:sp>
        <p:nvSpPr>
          <p:cNvPr id="10" name="Holder 6"/>
          <p:cNvSpPr>
            <a:spLocks noGrp="1"/>
          </p:cNvSpPr>
          <p:nvPr>
            <p:ph type="sldNum" sz="quarter" idx="4"/>
          </p:nvPr>
        </p:nvSpPr>
        <p:spPr>
          <a:xfrm>
            <a:off x="8322470" y="6526032"/>
            <a:ext cx="602933" cy="1712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0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Holder 2"/>
          <p:cNvSpPr txBox="1">
            <a:spLocks/>
          </p:cNvSpPr>
          <p:nvPr userDrawn="1"/>
        </p:nvSpPr>
        <p:spPr>
          <a:xfrm>
            <a:off x="681332" y="1302514"/>
            <a:ext cx="7623279" cy="46517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17375E"/>
                </a:solidFill>
                <a:latin typeface="+mj-lt"/>
                <a:ea typeface="+mj-ea"/>
                <a:cs typeface="DINPro"/>
              </a:defRPr>
            </a:lvl1pPr>
          </a:lstStyle>
          <a:p>
            <a:pPr defTabSz="628064"/>
            <a:endParaRPr lang="de-DE" sz="3023" kern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object 2"/>
          <p:cNvSpPr/>
          <p:nvPr userDrawn="1"/>
        </p:nvSpPr>
        <p:spPr>
          <a:xfrm>
            <a:off x="0" y="6411516"/>
            <a:ext cx="9144000" cy="482203"/>
          </a:xfrm>
          <a:custGeom>
            <a:avLst/>
            <a:gdLst/>
            <a:ahLst/>
            <a:cxnLst/>
            <a:rect l="l" t="t" r="r" b="b"/>
            <a:pathLst>
              <a:path w="13004800" h="6896100">
                <a:moveTo>
                  <a:pt x="0" y="6896100"/>
                </a:moveTo>
                <a:lnTo>
                  <a:pt x="13004800" y="6896100"/>
                </a:lnTo>
                <a:lnTo>
                  <a:pt x="13004800" y="0"/>
                </a:lnTo>
                <a:lnTo>
                  <a:pt x="0" y="0"/>
                </a:lnTo>
                <a:lnTo>
                  <a:pt x="0" y="68961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>
            <a:endParaRPr sz="878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69660" y="2105961"/>
            <a:ext cx="5811749" cy="307777"/>
          </a:xfrm>
        </p:spPr>
        <p:txBody>
          <a:bodyPr lIns="0" tIns="0" rIns="0" bIns="0"/>
          <a:lstStyle>
            <a:lvl1pPr marL="235524" indent="-235524">
              <a:spcBef>
                <a:spcPts val="412"/>
              </a:spcBef>
              <a:spcAft>
                <a:spcPts val="412"/>
              </a:spcAft>
              <a:buClr>
                <a:schemeClr val="bg2"/>
              </a:buClr>
              <a:buSzPct val="104000"/>
              <a:buFont typeface="Calibri" panose="020F0502020204030204" pitchFamily="34" charset="0"/>
              <a:buChar char="•"/>
              <a:defRPr sz="2000" b="0" i="0" baseline="0">
                <a:solidFill>
                  <a:schemeClr val="accent6"/>
                </a:solidFill>
                <a:latin typeface="+mj-lt"/>
                <a:cs typeface=""/>
              </a:defRPr>
            </a:lvl1pPr>
          </a:lstStyle>
          <a:p>
            <a:endParaRPr lang="de-DE"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1732359" y="6502956"/>
            <a:ext cx="6054328" cy="19431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031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Göttingen Campus</a:t>
            </a:r>
          </a:p>
        </p:txBody>
      </p:sp>
      <p:sp>
        <p:nvSpPr>
          <p:cNvPr id="9" name="Holder 5"/>
          <p:cNvSpPr>
            <a:spLocks noGrp="1"/>
          </p:cNvSpPr>
          <p:nvPr>
            <p:ph type="dt" sz="half" idx="2"/>
          </p:nvPr>
        </p:nvSpPr>
        <p:spPr>
          <a:xfrm>
            <a:off x="218599" y="6500812"/>
            <a:ext cx="1031558" cy="19645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0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E676C-4406-3640-8397-3968334A8A8E}" type="datetime1">
              <a:rPr lang="de-DE" smtClean="0"/>
              <a:pPr/>
              <a:t>26.04.2022</a:t>
            </a:fld>
            <a:endParaRPr lang="en-US" dirty="0"/>
          </a:p>
        </p:txBody>
      </p:sp>
      <p:sp>
        <p:nvSpPr>
          <p:cNvPr id="10" name="Holder 6"/>
          <p:cNvSpPr>
            <a:spLocks noGrp="1"/>
          </p:cNvSpPr>
          <p:nvPr>
            <p:ph type="sldNum" sz="quarter" idx="4"/>
          </p:nvPr>
        </p:nvSpPr>
        <p:spPr>
          <a:xfrm>
            <a:off x="8322470" y="6526032"/>
            <a:ext cx="602933" cy="1712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0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Holder 2"/>
          <p:cNvSpPr>
            <a:spLocks noGrp="1"/>
          </p:cNvSpPr>
          <p:nvPr>
            <p:ph type="title"/>
          </p:nvPr>
        </p:nvSpPr>
        <p:spPr>
          <a:xfrm>
            <a:off x="660798" y="1318347"/>
            <a:ext cx="7623279" cy="476092"/>
          </a:xfrm>
        </p:spPr>
        <p:txBody>
          <a:bodyPr lIns="0" tIns="0" rIns="0" bIns="0"/>
          <a:lstStyle>
            <a:lvl1pPr>
              <a:defRPr sz="3023" b="0" i="0">
                <a:solidFill>
                  <a:schemeClr val="bg2"/>
                </a:solidFill>
                <a:latin typeface="+mj-lt"/>
                <a:cs typeface="DINPro"/>
              </a:defRPr>
            </a:lvl1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oßes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Bildplatzhalter 23"/>
          <p:cNvSpPr>
            <a:spLocks noGrp="1"/>
          </p:cNvSpPr>
          <p:nvPr>
            <p:ph type="pic" sz="quarter" idx="11"/>
          </p:nvPr>
        </p:nvSpPr>
        <p:spPr>
          <a:xfrm>
            <a:off x="1" y="964404"/>
            <a:ext cx="9144000" cy="276999"/>
          </a:xfrm>
        </p:spPr>
        <p:txBody>
          <a:bodyPr vert="horz"/>
          <a:lstStyle/>
          <a:p>
            <a:endParaRPr lang="de-DE"/>
          </a:p>
        </p:txBody>
      </p:sp>
      <p:sp>
        <p:nvSpPr>
          <p:cNvPr id="5" name="Holder 4"/>
          <p:cNvSpPr>
            <a:spLocks noGrp="1"/>
          </p:cNvSpPr>
          <p:nvPr>
            <p:ph type="ftr" sz="quarter" idx="3"/>
          </p:nvPr>
        </p:nvSpPr>
        <p:spPr>
          <a:xfrm>
            <a:off x="1732359" y="6502956"/>
            <a:ext cx="6054328" cy="19431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031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Göttingen Campus</a:t>
            </a:r>
          </a:p>
          <a:p>
            <a:endParaRPr lang="de-DE" dirty="0"/>
          </a:p>
        </p:txBody>
      </p:sp>
      <p:sp>
        <p:nvSpPr>
          <p:cNvPr id="7" name="Holder 5"/>
          <p:cNvSpPr>
            <a:spLocks noGrp="1"/>
          </p:cNvSpPr>
          <p:nvPr>
            <p:ph type="dt" sz="half" idx="2"/>
          </p:nvPr>
        </p:nvSpPr>
        <p:spPr>
          <a:xfrm>
            <a:off x="218599" y="6500812"/>
            <a:ext cx="1031558" cy="19645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0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E676C-4406-3640-8397-3968334A8A8E}" type="datetime1">
              <a:rPr lang="de-DE" smtClean="0"/>
              <a:pPr/>
              <a:t>26.04.2022</a:t>
            </a:fld>
            <a:endParaRPr lang="en-US" dirty="0"/>
          </a:p>
        </p:txBody>
      </p:sp>
      <p:sp>
        <p:nvSpPr>
          <p:cNvPr id="8" name="Holder 6"/>
          <p:cNvSpPr>
            <a:spLocks noGrp="1"/>
          </p:cNvSpPr>
          <p:nvPr>
            <p:ph type="sldNum" sz="quarter" idx="4"/>
          </p:nvPr>
        </p:nvSpPr>
        <p:spPr>
          <a:xfrm>
            <a:off x="8322470" y="6526032"/>
            <a:ext cx="602933" cy="1712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0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 9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4285" y="12349"/>
            <a:ext cx="9135429" cy="683330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60362" y="1318348"/>
            <a:ext cx="7623279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bg1"/>
                </a:solidFill>
                <a:latin typeface="DINPro"/>
                <a:cs typeface="DIN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10558" y="2317183"/>
            <a:ext cx="452288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575756"/>
                </a:solidFill>
                <a:latin typeface="DINPro"/>
                <a:cs typeface="DINPro"/>
              </a:defRPr>
            </a:lvl1pPr>
          </a:lstStyle>
          <a:p>
            <a:endParaRPr dirty="0"/>
          </a:p>
        </p:txBody>
      </p:sp>
      <p:sp>
        <p:nvSpPr>
          <p:cNvPr id="7" name="Holder 4"/>
          <p:cNvSpPr>
            <a:spLocks noGrp="1"/>
          </p:cNvSpPr>
          <p:nvPr>
            <p:ph type="ftr" sz="quarter" idx="3"/>
          </p:nvPr>
        </p:nvSpPr>
        <p:spPr>
          <a:xfrm>
            <a:off x="1732359" y="6502956"/>
            <a:ext cx="6054328" cy="19431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031">
                <a:solidFill>
                  <a:srgbClr val="17375E"/>
                </a:solidFill>
              </a:defRPr>
            </a:lvl1pPr>
          </a:lstStyle>
          <a:p>
            <a:r>
              <a:rPr lang="de-DE" dirty="0"/>
              <a:t>Georg-August-Universität Göttingen</a:t>
            </a:r>
          </a:p>
        </p:txBody>
      </p:sp>
      <p:sp>
        <p:nvSpPr>
          <p:cNvPr id="8" name="Holder 5"/>
          <p:cNvSpPr>
            <a:spLocks noGrp="1"/>
          </p:cNvSpPr>
          <p:nvPr>
            <p:ph type="dt" sz="half" idx="2"/>
          </p:nvPr>
        </p:nvSpPr>
        <p:spPr>
          <a:xfrm>
            <a:off x="218599" y="6500812"/>
            <a:ext cx="1031558" cy="19645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0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51442-76F6-0047-9EC6-9C35C6FEA6B1}" type="datetime1">
              <a:rPr lang="de-DE" smtClean="0"/>
              <a:pPr/>
              <a:t>26.04.2022</a:t>
            </a:fld>
            <a:endParaRPr lang="en-US" dirty="0"/>
          </a:p>
        </p:txBody>
      </p:sp>
      <p:sp>
        <p:nvSpPr>
          <p:cNvPr id="9" name="Holder 6"/>
          <p:cNvSpPr>
            <a:spLocks noGrp="1"/>
          </p:cNvSpPr>
          <p:nvPr>
            <p:ph type="sldNum" sz="quarter" idx="4"/>
          </p:nvPr>
        </p:nvSpPr>
        <p:spPr>
          <a:xfrm>
            <a:off x="8322470" y="6526032"/>
            <a:ext cx="602933" cy="1712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0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68" r:id="rId4"/>
  </p:sldLayoutIdLst>
  <p:hf hd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14031">
        <a:defRPr>
          <a:latin typeface="+mn-lt"/>
          <a:ea typeface="+mn-ea"/>
          <a:cs typeface="+mn-cs"/>
        </a:defRPr>
      </a:lvl2pPr>
      <a:lvl3pPr marL="628064">
        <a:defRPr>
          <a:latin typeface="+mn-lt"/>
          <a:ea typeface="+mn-ea"/>
          <a:cs typeface="+mn-cs"/>
        </a:defRPr>
      </a:lvl3pPr>
      <a:lvl4pPr marL="942095">
        <a:defRPr>
          <a:latin typeface="+mn-lt"/>
          <a:ea typeface="+mn-ea"/>
          <a:cs typeface="+mn-cs"/>
        </a:defRPr>
      </a:lvl4pPr>
      <a:lvl5pPr marL="1256126">
        <a:defRPr>
          <a:latin typeface="+mn-lt"/>
          <a:ea typeface="+mn-ea"/>
          <a:cs typeface="+mn-cs"/>
        </a:defRPr>
      </a:lvl5pPr>
      <a:lvl6pPr marL="1570159">
        <a:defRPr>
          <a:latin typeface="+mn-lt"/>
          <a:ea typeface="+mn-ea"/>
          <a:cs typeface="+mn-cs"/>
        </a:defRPr>
      </a:lvl6pPr>
      <a:lvl7pPr marL="1884190">
        <a:defRPr>
          <a:latin typeface="+mn-lt"/>
          <a:ea typeface="+mn-ea"/>
          <a:cs typeface="+mn-cs"/>
        </a:defRPr>
      </a:lvl7pPr>
      <a:lvl8pPr marL="2198221">
        <a:defRPr>
          <a:latin typeface="+mn-lt"/>
          <a:ea typeface="+mn-ea"/>
          <a:cs typeface="+mn-cs"/>
        </a:defRPr>
      </a:lvl8pPr>
      <a:lvl9pPr marL="251225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14031">
        <a:defRPr>
          <a:latin typeface="+mn-lt"/>
          <a:ea typeface="+mn-ea"/>
          <a:cs typeface="+mn-cs"/>
        </a:defRPr>
      </a:lvl2pPr>
      <a:lvl3pPr marL="628064">
        <a:defRPr>
          <a:latin typeface="+mn-lt"/>
          <a:ea typeface="+mn-ea"/>
          <a:cs typeface="+mn-cs"/>
        </a:defRPr>
      </a:lvl3pPr>
      <a:lvl4pPr marL="942095">
        <a:defRPr>
          <a:latin typeface="+mn-lt"/>
          <a:ea typeface="+mn-ea"/>
          <a:cs typeface="+mn-cs"/>
        </a:defRPr>
      </a:lvl4pPr>
      <a:lvl5pPr marL="1256126">
        <a:defRPr>
          <a:latin typeface="+mn-lt"/>
          <a:ea typeface="+mn-ea"/>
          <a:cs typeface="+mn-cs"/>
        </a:defRPr>
      </a:lvl5pPr>
      <a:lvl6pPr marL="1570159">
        <a:defRPr>
          <a:latin typeface="+mn-lt"/>
          <a:ea typeface="+mn-ea"/>
          <a:cs typeface="+mn-cs"/>
        </a:defRPr>
      </a:lvl6pPr>
      <a:lvl7pPr marL="1884190">
        <a:defRPr>
          <a:latin typeface="+mn-lt"/>
          <a:ea typeface="+mn-ea"/>
          <a:cs typeface="+mn-cs"/>
        </a:defRPr>
      </a:lvl7pPr>
      <a:lvl8pPr marL="2198221">
        <a:defRPr>
          <a:latin typeface="+mn-lt"/>
          <a:ea typeface="+mn-ea"/>
          <a:cs typeface="+mn-cs"/>
        </a:defRPr>
      </a:lvl8pPr>
      <a:lvl9pPr marL="251225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2413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arben Uni Göttingen">
      <a:dk1>
        <a:sysClr val="windowText" lastClr="000000"/>
      </a:dk1>
      <a:lt1>
        <a:sysClr val="window" lastClr="FFFFFF"/>
      </a:lt1>
      <a:dk2>
        <a:srgbClr val="005F9B"/>
      </a:dk2>
      <a:lt2>
        <a:srgbClr val="50A5D2"/>
      </a:lt2>
      <a:accent1>
        <a:srgbClr val="153268"/>
      </a:accent1>
      <a:accent2>
        <a:srgbClr val="3B3B3A"/>
      </a:accent2>
      <a:accent3>
        <a:srgbClr val="0096D2"/>
      </a:accent3>
      <a:accent4>
        <a:srgbClr val="EAE2D8"/>
      </a:accent4>
      <a:accent5>
        <a:srgbClr val="F6F4F0"/>
      </a:accent5>
      <a:accent6>
        <a:srgbClr val="575756"/>
      </a:accent6>
      <a:hlink>
        <a:srgbClr val="0033CC"/>
      </a:hlink>
      <a:folHlink>
        <a:srgbClr val="6600C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Bildschirmpräsentation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Calibri</vt:lpstr>
      <vt:lpstr>DINPro</vt:lpstr>
      <vt:lpstr>Times New Roman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Lange, Regina (ZVW)</dc:creator>
  <cp:lastModifiedBy>Jan Riechel</cp:lastModifiedBy>
  <cp:revision>271</cp:revision>
  <dcterms:created xsi:type="dcterms:W3CDTF">2017-01-26T06:58:26Z</dcterms:created>
  <dcterms:modified xsi:type="dcterms:W3CDTF">2022-04-26T13:10:22Z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2016-08-08T00:00:00Z</vt:filetime>
  </property>
  <property fmtid="{D5CDD505-2E9C-101B-9397-08002B2CF9AE}" pid="3" name="Creator">
    <vt:lpwstr>Adobe InDesign CC 2015 (Macintosh)</vt:lpwstr>
  </property>
  <property fmtid="{D5CDD505-2E9C-101B-9397-08002B2CF9AE}" pid="4" name="LastSaved">
    <vt:filetime>2016-08-08T00:00:00Z</vt:filetime>
  </property>
</Properties>
</file>